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76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403586"/>
            <a:ext cx="8153400" cy="49210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DD4D7"/>
                </a:solidFill>
              </a:defRPr>
            </a:lvl1pPr>
          </a:lstStyle>
          <a:p>
            <a:pPr>
              <a:defRPr/>
            </a:pPr>
            <a:fld id="{30348CC9-18C4-F24F-9FC8-4D5C3A315D5C}" type="datetime1">
              <a:rPr lang="en-US" smtClean="0">
                <a:latin typeface="Calibri"/>
              </a:rPr>
              <a:pPr>
                <a:defRPr/>
              </a:pPr>
              <a:t>10/5/13</a:t>
            </a:fld>
            <a:endParaRPr lang="en-US">
              <a:latin typeface="Calibri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DD4D7"/>
                </a:solidFill>
              </a:defRPr>
            </a:lvl1pPr>
          </a:lstStyle>
          <a:p>
            <a:pPr>
              <a:defRPr/>
            </a:pPr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879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057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878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3886200" cy="49529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371600"/>
            <a:ext cx="3886200" cy="49530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DA293-0CFA-B043-9455-224011C1B050}" type="datetime1">
              <a:rPr lang="en-US" smtClean="0">
                <a:solidFill>
                  <a:srgbClr val="781414"/>
                </a:solidFill>
                <a:latin typeface="Calibri"/>
              </a:rPr>
              <a:pPr>
                <a:defRPr/>
              </a:pPr>
              <a:t>10/5/13</a:t>
            </a:fld>
            <a:endParaRPr lang="en-US">
              <a:solidFill>
                <a:srgbClr val="781414"/>
              </a:solidFill>
              <a:latin typeface="Calibri"/>
            </a:endParaRPr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781414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986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scu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455151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95400"/>
            <a:ext cx="481660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48CC9-18C4-F24F-9FC8-4D5C3A315D5C}" type="datetime1">
              <a:rPr lang="en-US" smtClean="0">
                <a:solidFill>
                  <a:srgbClr val="781414"/>
                </a:solidFill>
                <a:latin typeface="Calibri"/>
              </a:rPr>
              <a:pPr>
                <a:defRPr/>
              </a:pPr>
              <a:t>10/5/13</a:t>
            </a:fld>
            <a:endParaRPr lang="en-US">
              <a:solidFill>
                <a:srgbClr val="781414"/>
              </a:solidFill>
              <a:latin typeface="Calibri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781414"/>
              </a:solidFill>
              <a:latin typeface="Calibri"/>
            </a:endParaRPr>
          </a:p>
        </p:txBody>
      </p:sp>
      <p:pic>
        <p:nvPicPr>
          <p:cNvPr id="7" name="Picture 6" descr="43b1892bf86b600fdca678887f93bdfd,10,1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65" r="20648"/>
          <a:stretch/>
        </p:blipFill>
        <p:spPr>
          <a:xfrm>
            <a:off x="5482828" y="1553767"/>
            <a:ext cx="3661173" cy="3616071"/>
          </a:xfrm>
          <a:prstGeom prst="rect">
            <a:avLst/>
          </a:prstGeom>
        </p:spPr>
      </p:pic>
      <p:pic>
        <p:nvPicPr>
          <p:cNvPr id="9" name="Picture 8" descr="43b1892bf86b600fdca678887f93bdfd,10,1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65" r="20648"/>
          <a:stretch/>
        </p:blipFill>
        <p:spPr>
          <a:xfrm>
            <a:off x="5482828" y="1553767"/>
            <a:ext cx="3661173" cy="36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238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DAE66-BBB3-164F-A1D3-86FA2AE5BB85}" type="datetime1">
              <a:rPr lang="en-US" smtClean="0">
                <a:solidFill>
                  <a:srgbClr val="781414"/>
                </a:solidFill>
                <a:latin typeface="Calibri"/>
              </a:rPr>
              <a:pPr>
                <a:defRPr/>
              </a:pPr>
              <a:t>10/5/13</a:t>
            </a:fld>
            <a:endParaRPr lang="en-US">
              <a:solidFill>
                <a:srgbClr val="781414"/>
              </a:solidFill>
              <a:latin typeface="Calibri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81414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75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B2CCA78-5798-CC40-9E66-2171B9EF6E9F}" type="datetime1">
              <a:rPr lang="en-US" smtClean="0">
                <a:solidFill>
                  <a:srgbClr val="781414"/>
                </a:solidFill>
                <a:latin typeface="Calibri"/>
              </a:rPr>
              <a:pPr>
                <a:defRPr/>
              </a:pPr>
              <a:t>10/5/13</a:t>
            </a:fld>
            <a:endParaRPr lang="en-US">
              <a:solidFill>
                <a:srgbClr val="781414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81414"/>
              </a:solidFill>
              <a:latin typeface="Calibri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50156" y="1446609"/>
            <a:ext cx="6750844" cy="3375422"/>
          </a:xfrm>
        </p:spPr>
        <p:txBody>
          <a:bodyPr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"/>
          </p:nvPr>
        </p:nvSpPr>
        <p:spPr>
          <a:xfrm>
            <a:off x="1250156" y="4982766"/>
            <a:ext cx="6755340" cy="898922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</a:defRPr>
            </a:lvl1pPr>
            <a:lvl2pPr marL="366085" indent="0" algn="r">
              <a:buNone/>
              <a:defRPr sz="2800">
                <a:solidFill>
                  <a:schemeClr val="tx2"/>
                </a:solidFill>
              </a:defRPr>
            </a:lvl2pPr>
            <a:lvl3pPr marL="686411" indent="0" algn="r">
              <a:buNone/>
              <a:defRPr sz="2800">
                <a:solidFill>
                  <a:schemeClr val="tx2"/>
                </a:solidFill>
              </a:defRPr>
            </a:lvl3pPr>
            <a:lvl4pPr marL="1142900" indent="0" algn="r">
              <a:buNone/>
              <a:defRPr sz="2800">
                <a:solidFill>
                  <a:schemeClr val="tx2"/>
                </a:solidFill>
              </a:defRPr>
            </a:lvl4pPr>
            <a:lvl5pPr marL="1600508" indent="0" algn="r">
              <a:buNone/>
              <a:defRPr sz="2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2011" y="-706603"/>
            <a:ext cx="1631156" cy="5475056"/>
          </a:xfrm>
          <a:prstGeom prst="rect">
            <a:avLst/>
          </a:prstGeom>
          <a:noFill/>
        </p:spPr>
        <p:txBody>
          <a:bodyPr wrap="none" lIns="64288" tIns="32144" rIns="64288" bIns="32144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5200" dirty="0">
                <a:solidFill>
                  <a:srgbClr val="D7BEB9">
                    <a:lumMod val="40000"/>
                    <a:lumOff val="60000"/>
                  </a:srgbClr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74754" y="-706603"/>
            <a:ext cx="1631156" cy="5475056"/>
          </a:xfrm>
          <a:prstGeom prst="rect">
            <a:avLst/>
          </a:prstGeom>
          <a:noFill/>
        </p:spPr>
        <p:txBody>
          <a:bodyPr wrap="none" lIns="64288" tIns="32144" rIns="64288" bIns="32144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5200" dirty="0">
                <a:solidFill>
                  <a:srgbClr val="D7BEB9">
                    <a:lumMod val="40000"/>
                    <a:lumOff val="60000"/>
                  </a:srgbClr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”</a:t>
            </a:r>
          </a:p>
        </p:txBody>
      </p:sp>
      <p:sp>
        <p:nvSpPr>
          <p:cNvPr id="9" name="Rectangle 8"/>
          <p:cNvSpPr/>
          <p:nvPr/>
        </p:nvSpPr>
        <p:spPr bwMode="white">
          <a:xfrm>
            <a:off x="0" y="5954986"/>
            <a:ext cx="9144000" cy="32035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" y="6000751"/>
            <a:ext cx="533549" cy="22882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0476" y="6000751"/>
            <a:ext cx="8553524" cy="22882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2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" y="5992936"/>
            <a:ext cx="533549" cy="244451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4A34BA-6959-5648-9A98-2FFDF91834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-12011" y="-706603"/>
            <a:ext cx="1631156" cy="5475056"/>
          </a:xfrm>
          <a:prstGeom prst="rect">
            <a:avLst/>
          </a:prstGeom>
          <a:noFill/>
        </p:spPr>
        <p:txBody>
          <a:bodyPr wrap="none" lIns="64274" tIns="32137" rIns="64274" bIns="32137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5200" dirty="0">
                <a:solidFill>
                  <a:prstClr val="white">
                    <a:lumMod val="85000"/>
                  </a:prstClr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74754" y="-706603"/>
            <a:ext cx="1631156" cy="5475056"/>
          </a:xfrm>
          <a:prstGeom prst="rect">
            <a:avLst/>
          </a:prstGeom>
          <a:noFill/>
        </p:spPr>
        <p:txBody>
          <a:bodyPr wrap="none" lIns="64274" tIns="32137" rIns="64274" bIns="32137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5200" dirty="0">
                <a:solidFill>
                  <a:srgbClr val="D9D9D9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”</a:t>
            </a:r>
          </a:p>
        </p:txBody>
      </p:sp>
      <p:sp>
        <p:nvSpPr>
          <p:cNvPr id="15" name="Rectangle 14"/>
          <p:cNvSpPr/>
          <p:nvPr/>
        </p:nvSpPr>
        <p:spPr bwMode="white">
          <a:xfrm>
            <a:off x="0" y="5954990"/>
            <a:ext cx="9144000" cy="32035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" y="6000755"/>
            <a:ext cx="533549" cy="228823"/>
          </a:xfrm>
          <a:prstGeom prst="rect">
            <a:avLst/>
          </a:prstGeom>
          <a:solidFill>
            <a:srgbClr val="33538C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-12011" y="-706603"/>
            <a:ext cx="1631156" cy="5475056"/>
          </a:xfrm>
          <a:prstGeom prst="rect">
            <a:avLst/>
          </a:prstGeom>
          <a:noFill/>
        </p:spPr>
        <p:txBody>
          <a:bodyPr wrap="none" lIns="64274" tIns="32137" rIns="64274" bIns="32137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5200" dirty="0">
                <a:solidFill>
                  <a:prstClr val="white">
                    <a:lumMod val="85000"/>
                  </a:prstClr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“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7474754" y="-706603"/>
            <a:ext cx="1631156" cy="5475056"/>
          </a:xfrm>
          <a:prstGeom prst="rect">
            <a:avLst/>
          </a:prstGeom>
          <a:noFill/>
        </p:spPr>
        <p:txBody>
          <a:bodyPr wrap="none" lIns="64274" tIns="32137" rIns="64274" bIns="32137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5200" dirty="0">
                <a:solidFill>
                  <a:srgbClr val="D9D9D9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”</a:t>
            </a:r>
          </a:p>
        </p:txBody>
      </p:sp>
      <p:sp>
        <p:nvSpPr>
          <p:cNvPr id="19" name="Rectangle 18"/>
          <p:cNvSpPr/>
          <p:nvPr userDrawn="1"/>
        </p:nvSpPr>
        <p:spPr bwMode="white">
          <a:xfrm>
            <a:off x="0" y="5954990"/>
            <a:ext cx="9144000" cy="32035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5" y="6000755"/>
            <a:ext cx="533549" cy="228823"/>
          </a:xfrm>
          <a:prstGeom prst="rect">
            <a:avLst/>
          </a:prstGeom>
          <a:solidFill>
            <a:srgbClr val="33538C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876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78970" y="1"/>
            <a:ext cx="2637226" cy="5475056"/>
          </a:xfrm>
          <a:prstGeom prst="rect">
            <a:avLst/>
          </a:prstGeom>
          <a:noFill/>
        </p:spPr>
        <p:txBody>
          <a:bodyPr wrap="none" lIns="64274" tIns="32137" rIns="64274" bIns="32137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5200" dirty="0">
                <a:solidFill>
                  <a:srgbClr val="D9D9D9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78970" y="1"/>
            <a:ext cx="2637226" cy="5475056"/>
          </a:xfrm>
          <a:prstGeom prst="rect">
            <a:avLst/>
          </a:prstGeom>
          <a:noFill/>
        </p:spPr>
        <p:txBody>
          <a:bodyPr wrap="none" lIns="64288" tIns="32144" rIns="64288" bIns="32144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5200" dirty="0">
                <a:solidFill>
                  <a:prstClr val="white">
                    <a:lumMod val="95000"/>
                  </a:prstClr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B2CCA78-5798-CC40-9E66-2171B9EF6E9F}" type="datetime1">
              <a:rPr lang="en-US" smtClean="0">
                <a:solidFill>
                  <a:srgbClr val="781414"/>
                </a:solidFill>
                <a:latin typeface="Calibri"/>
              </a:rPr>
              <a:pPr>
                <a:defRPr/>
              </a:pPr>
              <a:t>10/5/13</a:t>
            </a:fld>
            <a:endParaRPr lang="en-US">
              <a:solidFill>
                <a:srgbClr val="781414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81414"/>
              </a:solidFill>
              <a:latin typeface="Calibri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50156" y="1393031"/>
            <a:ext cx="6750844" cy="3429000"/>
          </a:xfrm>
        </p:spPr>
        <p:txBody>
          <a:bodyPr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"/>
          </p:nvPr>
        </p:nvSpPr>
        <p:spPr>
          <a:xfrm>
            <a:off x="1250156" y="4982766"/>
            <a:ext cx="6755340" cy="898922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</a:defRPr>
            </a:lvl1pPr>
            <a:lvl2pPr marL="366085" indent="0" algn="r">
              <a:buNone/>
              <a:defRPr sz="2800">
                <a:solidFill>
                  <a:schemeClr val="tx2"/>
                </a:solidFill>
              </a:defRPr>
            </a:lvl2pPr>
            <a:lvl3pPr marL="686411" indent="0" algn="r">
              <a:buNone/>
              <a:defRPr sz="2800">
                <a:solidFill>
                  <a:schemeClr val="tx2"/>
                </a:solidFill>
              </a:defRPr>
            </a:lvl3pPr>
            <a:lvl4pPr marL="1142900" indent="0" algn="r">
              <a:buNone/>
              <a:defRPr sz="2800">
                <a:solidFill>
                  <a:schemeClr val="tx2"/>
                </a:solidFill>
              </a:defRPr>
            </a:lvl4pPr>
            <a:lvl5pPr marL="1600508" indent="0" algn="r">
              <a:buNone/>
              <a:defRPr sz="2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 bwMode="white">
          <a:xfrm>
            <a:off x="0" y="5954986"/>
            <a:ext cx="9144000" cy="32035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" y="6000751"/>
            <a:ext cx="533549" cy="22882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0476" y="6000751"/>
            <a:ext cx="8553524" cy="22882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2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" y="5992936"/>
            <a:ext cx="533549" cy="244451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4A34BA-6959-5648-9A98-2FFDF91834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Rectangle 13"/>
          <p:cNvSpPr/>
          <p:nvPr/>
        </p:nvSpPr>
        <p:spPr bwMode="white">
          <a:xfrm>
            <a:off x="0" y="5954990"/>
            <a:ext cx="9144000" cy="32035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" y="6000755"/>
            <a:ext cx="533549" cy="228823"/>
          </a:xfrm>
          <a:prstGeom prst="rect">
            <a:avLst/>
          </a:prstGeom>
          <a:solidFill>
            <a:srgbClr val="33538C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3178970" y="1"/>
            <a:ext cx="2637226" cy="5475056"/>
          </a:xfrm>
          <a:prstGeom prst="rect">
            <a:avLst/>
          </a:prstGeom>
          <a:noFill/>
        </p:spPr>
        <p:txBody>
          <a:bodyPr wrap="none" lIns="64274" tIns="32137" rIns="64274" bIns="32137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5200" dirty="0">
                <a:solidFill>
                  <a:srgbClr val="D9D9D9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?</a:t>
            </a:r>
          </a:p>
        </p:txBody>
      </p:sp>
      <p:sp>
        <p:nvSpPr>
          <p:cNvPr id="17" name="Rectangle 16"/>
          <p:cNvSpPr/>
          <p:nvPr userDrawn="1"/>
        </p:nvSpPr>
        <p:spPr bwMode="white">
          <a:xfrm>
            <a:off x="0" y="5954990"/>
            <a:ext cx="9144000" cy="32035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5" y="6000755"/>
            <a:ext cx="533549" cy="228823"/>
          </a:xfrm>
          <a:prstGeom prst="rect">
            <a:avLst/>
          </a:prstGeom>
          <a:solidFill>
            <a:srgbClr val="33538C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0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3628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825" y="1600648"/>
            <a:ext cx="7772176" cy="990079"/>
          </a:xfrm>
          <a:prstGeom prst="rect">
            <a:avLst/>
          </a:prstGeom>
          <a:solidFill>
            <a:srgbClr val="33538C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743201"/>
            <a:ext cx="7071678" cy="2245994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38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29853-E70B-C54A-A743-22DDC4EFBC3C}" type="datetime1">
              <a:rPr lang="en-US" smtClean="0">
                <a:solidFill>
                  <a:srgbClr val="781414"/>
                </a:solidFill>
                <a:latin typeface="Calibri"/>
              </a:rPr>
              <a:pPr>
                <a:defRPr/>
              </a:pPr>
              <a:t>10/5/13</a:t>
            </a:fld>
            <a:endParaRPr lang="en-US">
              <a:solidFill>
                <a:srgbClr val="781414"/>
              </a:solidFill>
              <a:latin typeface="Calibri"/>
            </a:endParaRPr>
          </a:p>
        </p:txBody>
      </p:sp>
      <p:pic>
        <p:nvPicPr>
          <p:cNvPr id="5" name="Picture 4" descr="AFicon 1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1" y="1584559"/>
            <a:ext cx="1066770" cy="1031211"/>
          </a:xfrm>
          <a:prstGeom prst="rect">
            <a:avLst/>
          </a:prstGeom>
        </p:spPr>
      </p:pic>
      <p:pic>
        <p:nvPicPr>
          <p:cNvPr id="8" name="Picture 7" descr="AFicon 15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1" y="1584559"/>
            <a:ext cx="1066770" cy="103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9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_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white">
          <a:xfrm>
            <a:off x="-11906" y="4369966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11905" y="4446986"/>
            <a:ext cx="1295921" cy="99007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500" dirty="0">
                <a:solidFill>
                  <a:prstClr val="white"/>
                </a:solidFill>
                <a:latin typeface="Arial" pitchFamily="34" charset="0"/>
                <a:sym typeface="Gill Sans" charset="0"/>
              </a:rPr>
              <a:t>NEXT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59918" y="4446986"/>
            <a:ext cx="7772176" cy="99007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8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1357313" y="1446610"/>
            <a:ext cx="7071678" cy="2888932"/>
          </a:xfrm>
        </p:spPr>
        <p:txBody>
          <a:bodyPr anchor="b" anchorCtr="0"/>
          <a:lstStyle>
            <a:lvl1pPr marL="0" indent="0">
              <a:buNone/>
              <a:defRPr sz="3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359694" y="4446538"/>
            <a:ext cx="7620000" cy="990600"/>
          </a:xfrm>
        </p:spPr>
        <p:txBody>
          <a:bodyPr/>
          <a:lstStyle>
            <a:lvl1pPr algn="l">
              <a:buNone/>
              <a:defRPr sz="38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5629" y="6248550"/>
            <a:ext cx="2667744" cy="36500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29853-E70B-C54A-A743-22DDC4EFBC3C}" type="datetime1">
              <a:rPr lang="en-US" smtClean="0">
                <a:solidFill>
                  <a:srgbClr val="781414"/>
                </a:solidFill>
                <a:latin typeface="Calibri"/>
              </a:rPr>
              <a:pPr>
                <a:defRPr/>
              </a:pPr>
              <a:t>10/5/13</a:t>
            </a:fld>
            <a:endParaRPr lang="en-US">
              <a:solidFill>
                <a:srgbClr val="781414"/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 bwMode="white">
          <a:xfrm>
            <a:off x="-11906" y="4369966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1904" y="4446986"/>
            <a:ext cx="1295921" cy="990079"/>
          </a:xfrm>
          <a:prstGeom prst="rect">
            <a:avLst/>
          </a:prstGeom>
          <a:solidFill>
            <a:srgbClr val="0073B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500" dirty="0">
              <a:solidFill>
                <a:srgbClr val="781414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59918" y="4446986"/>
            <a:ext cx="7772176" cy="990079"/>
          </a:xfrm>
          <a:prstGeom prst="rect">
            <a:avLst/>
          </a:prstGeom>
          <a:solidFill>
            <a:srgbClr val="33538C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8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8" name="Rectangle 17"/>
          <p:cNvSpPr/>
          <p:nvPr userDrawn="1"/>
        </p:nvSpPr>
        <p:spPr bwMode="white">
          <a:xfrm>
            <a:off x="-11906" y="4369966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-11904" y="4446986"/>
            <a:ext cx="1295921" cy="990079"/>
          </a:xfrm>
          <a:prstGeom prst="rect">
            <a:avLst/>
          </a:prstGeom>
          <a:solidFill>
            <a:srgbClr val="0073B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500" dirty="0">
              <a:solidFill>
                <a:srgbClr val="781414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1359918" y="4446986"/>
            <a:ext cx="7772176" cy="990079"/>
          </a:xfrm>
          <a:prstGeom prst="rect">
            <a:avLst/>
          </a:prstGeom>
          <a:solidFill>
            <a:srgbClr val="33538C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8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39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48324" y="1143000"/>
            <a:ext cx="7447359" cy="42672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4" name="Picture 3" descr="AF_icon.png"/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424" y="1106810"/>
            <a:ext cx="4384076" cy="4303390"/>
          </a:xfrm>
          <a:prstGeom prst="rect">
            <a:avLst/>
          </a:prstGeom>
        </p:spPr>
      </p:pic>
      <p:pic>
        <p:nvPicPr>
          <p:cNvPr id="5" name="Picture 4" descr="AF_icon.png"/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424" y="1106810"/>
            <a:ext cx="4384076" cy="430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64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451" y="228823"/>
            <a:ext cx="8153921" cy="685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801" y="1371600"/>
            <a:ext cx="815280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04254" y="6384616"/>
            <a:ext cx="2667744" cy="365001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l">
              <a:defRPr sz="1100">
                <a:solidFill>
                  <a:srgbClr val="CDD4D7"/>
                </a:solidFill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6BA962A9-07E4-5D4D-8051-75C7DEBC9CF3}" type="datetime1">
              <a:rPr lang="en-US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10/5/13</a:t>
            </a:fld>
            <a:endParaRPr lang="en-US" dirty="0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18077" y="6384616"/>
            <a:ext cx="5421437" cy="365001"/>
          </a:xfrm>
          <a:prstGeom prst="rect">
            <a:avLst/>
          </a:prstGeom>
        </p:spPr>
        <p:txBody>
          <a:bodyPr vert="horz" lIns="91430" tIns="45716" rIns="91430" bIns="45716" anchor="ctr"/>
          <a:lstStyle>
            <a:lvl1pPr algn="r" eaLnBrk="1" latinLnBrk="0" hangingPunct="1">
              <a:defRPr kumimoji="0" sz="1200">
                <a:solidFill>
                  <a:schemeClr val="bg2"/>
                </a:solidFill>
                <a:latin typeface="+mn-lt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975047"/>
            <a:ext cx="9144000" cy="32035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100" dirty="0">
              <a:solidFill>
                <a:prstClr val="white"/>
              </a:solidFill>
              <a:latin typeface="Arial" pitchFamily="34" charset="0"/>
              <a:sym typeface="Gill Sans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1020812"/>
            <a:ext cx="533549" cy="228823"/>
          </a:xfrm>
          <a:prstGeom prst="rect">
            <a:avLst/>
          </a:prstGeom>
          <a:solidFill>
            <a:srgbClr val="33538C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dirty="0">
              <a:solidFill>
                <a:prstClr val="white"/>
              </a:solidFill>
              <a:latin typeface="Arial"/>
              <a:cs typeface="Arial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15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8" r:id="rId10"/>
    <p:sldLayoutId id="214748368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chemeClr val="tx1"/>
          </a:solidFill>
          <a:latin typeface="Arial" pitchFamily="34" charset="0"/>
          <a:ea typeface="ＭＳ Ｐゴシック" pitchFamily="-1" charset="-128"/>
          <a:cs typeface="ＭＳ Ｐゴシック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" charset="0"/>
          <a:ea typeface="ＭＳ Ｐゴシック" pitchFamily="-1" charset="-128"/>
          <a:cs typeface="ＭＳ Ｐゴシック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" charset="0"/>
          <a:ea typeface="ＭＳ Ｐゴシック" pitchFamily="-1" charset="-128"/>
          <a:cs typeface="ＭＳ Ｐゴシック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" charset="0"/>
          <a:ea typeface="ＭＳ Ｐゴシック" pitchFamily="-1" charset="-128"/>
          <a:cs typeface="ＭＳ Ｐゴシック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" charset="0"/>
          <a:ea typeface="ＭＳ Ｐゴシック" pitchFamily="-1" charset="-128"/>
          <a:cs typeface="ＭＳ Ｐゴシック" pitchFamily="-1" charset="-128"/>
        </a:defRPr>
      </a:lvl5pPr>
      <a:lvl6pPr marL="32144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" charset="0"/>
          <a:ea typeface="ＭＳ Ｐゴシック" pitchFamily="-1" charset="-128"/>
          <a:cs typeface="ＭＳ Ｐゴシック" pitchFamily="-1" charset="-128"/>
        </a:defRPr>
      </a:lvl6pPr>
      <a:lvl7pPr marL="642882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" charset="0"/>
          <a:ea typeface="ＭＳ Ｐゴシック" pitchFamily="-1" charset="-128"/>
          <a:cs typeface="ＭＳ Ｐゴシック" pitchFamily="-1" charset="-128"/>
        </a:defRPr>
      </a:lvl7pPr>
      <a:lvl8pPr marL="964323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" charset="0"/>
          <a:ea typeface="ＭＳ Ｐゴシック" pitchFamily="-1" charset="-128"/>
          <a:cs typeface="ＭＳ Ｐゴシック" pitchFamily="-1" charset="-128"/>
        </a:defRPr>
      </a:lvl8pPr>
      <a:lvl9pPr marL="1285763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19209" indent="-319209" algn="l" rtl="0" eaLnBrk="1" fontAlgn="base" hangingPunct="1">
        <a:spcBef>
          <a:spcPts val="703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2900" kern="1200">
          <a:solidFill>
            <a:schemeClr val="tx1"/>
          </a:solidFill>
          <a:latin typeface="Arial" pitchFamily="34" charset="0"/>
          <a:ea typeface="ＭＳ Ｐゴシック" pitchFamily="-1" charset="-128"/>
          <a:cs typeface="ＭＳ Ｐゴシック" pitchFamily="-1" charset="-128"/>
        </a:defRPr>
      </a:lvl1pPr>
      <a:lvl2pPr marL="639533" indent="-273448" algn="l" rtl="0" eaLnBrk="1" fontAlgn="base" hangingPunct="1">
        <a:spcBef>
          <a:spcPts val="554"/>
        </a:spcBef>
        <a:spcAft>
          <a:spcPct val="0"/>
        </a:spcAft>
        <a:buClr>
          <a:schemeClr val="accent1"/>
        </a:buClr>
        <a:buSzPct val="70000"/>
        <a:buFont typeface="Wingdings 2" charset="0"/>
        <a:buChar char=""/>
        <a:defRPr sz="2600" kern="1200">
          <a:solidFill>
            <a:schemeClr val="tx1"/>
          </a:solidFill>
          <a:latin typeface="Arial" pitchFamily="34" charset="0"/>
          <a:ea typeface="ＭＳ Ｐゴシック" pitchFamily="-1" charset="-128"/>
          <a:cs typeface="+mn-cs"/>
        </a:defRPr>
      </a:lvl2pPr>
      <a:lvl3pPr marL="914098" indent="-227688" algn="l" rtl="0" eaLnBrk="1" fontAlgn="base" hangingPunct="1">
        <a:spcBef>
          <a:spcPts val="501"/>
        </a:spcBef>
        <a:spcAft>
          <a:spcPct val="0"/>
        </a:spcAft>
        <a:buClr>
          <a:schemeClr val="accent2"/>
        </a:buClr>
        <a:buSzPct val="75000"/>
        <a:buFont typeface="Wingdings" charset="0"/>
        <a:buChar char=""/>
        <a:defRPr sz="2300" kern="1200">
          <a:solidFill>
            <a:schemeClr val="tx1"/>
          </a:solidFill>
          <a:latin typeface="Arial" pitchFamily="34" charset="0"/>
          <a:ea typeface="ＭＳ Ｐゴシック" pitchFamily="-1" charset="-128"/>
          <a:cs typeface="+mn-cs"/>
        </a:defRPr>
      </a:lvl3pPr>
      <a:lvl4pPr marL="1370588" indent="-227688" algn="l" rtl="0" eaLnBrk="1" fontAlgn="base" hangingPunct="1">
        <a:spcBef>
          <a:spcPts val="404"/>
        </a:spcBef>
        <a:spcAft>
          <a:spcPct val="0"/>
        </a:spcAft>
        <a:buClr>
          <a:srgbClr val="A5AB81"/>
        </a:buClr>
        <a:buSzPct val="75000"/>
        <a:buFont typeface="Wingdings" charset="0"/>
        <a:buChar char=""/>
        <a:defRPr sz="2000" kern="1200">
          <a:solidFill>
            <a:schemeClr val="tx1"/>
          </a:solidFill>
          <a:latin typeface="Arial" pitchFamily="34" charset="0"/>
          <a:ea typeface="ＭＳ Ｐゴシック" pitchFamily="-1" charset="-128"/>
          <a:cs typeface="+mn-cs"/>
        </a:defRPr>
      </a:lvl4pPr>
      <a:lvl5pPr marL="1828196" indent="-227688" algn="l" rtl="0" eaLnBrk="1" fontAlgn="base" hangingPunct="1">
        <a:spcBef>
          <a:spcPts val="404"/>
        </a:spcBef>
        <a:spcAft>
          <a:spcPct val="0"/>
        </a:spcAft>
        <a:buClr>
          <a:srgbClr val="D8B25C"/>
        </a:buClr>
        <a:buSzPct val="65000"/>
        <a:buFont typeface="Wingdings" charset="0"/>
        <a:buChar char=""/>
        <a:defRPr sz="2000" kern="1200">
          <a:solidFill>
            <a:schemeClr val="tx1"/>
          </a:solidFill>
          <a:latin typeface="Arial" pitchFamily="34" charset="0"/>
          <a:ea typeface="ＭＳ Ｐゴシック" pitchFamily="-1" charset="-128"/>
          <a:cs typeface="+mn-cs"/>
        </a:defRPr>
      </a:lvl5pPr>
      <a:lvl6pPr marL="2102905" indent="-22857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197" indent="-22857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489" indent="-22857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5780" indent="-22857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137" y="145605"/>
            <a:ext cx="7882235" cy="595924"/>
          </a:xfrm>
        </p:spPr>
        <p:txBody>
          <a:bodyPr anchor="ctr"/>
          <a:lstStyle/>
          <a:p>
            <a:r>
              <a:rPr lang="en-US" sz="4000" dirty="0" smtClean="0">
                <a:solidFill>
                  <a:srgbClr val="000000"/>
                </a:solidFill>
              </a:rPr>
              <a:t>Product Scorecard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22868" y="1018231"/>
            <a:ext cx="2962279" cy="553285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2000" b="1" i="1" dirty="0">
              <a:solidFill>
                <a:schemeClr val="tx2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91887" y="1152616"/>
            <a:ext cx="2624241" cy="5237572"/>
            <a:chOff x="3302710" y="1607352"/>
            <a:chExt cx="2624241" cy="5432088"/>
          </a:xfrm>
        </p:grpSpPr>
        <p:sp>
          <p:nvSpPr>
            <p:cNvPr id="24" name="Rectangle 23"/>
            <p:cNvSpPr/>
            <p:nvPr/>
          </p:nvSpPr>
          <p:spPr>
            <a:xfrm>
              <a:off x="3302710" y="1607352"/>
              <a:ext cx="2624241" cy="1243722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000" dirty="0" smtClean="0">
                  <a:solidFill>
                    <a:schemeClr val="tx2"/>
                  </a:solidFill>
                </a:rPr>
                <a:t>Product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02710" y="3003474"/>
              <a:ext cx="2624241" cy="1243722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000" dirty="0" smtClean="0">
                  <a:solidFill>
                    <a:schemeClr val="tx2"/>
                  </a:solidFill>
                </a:rPr>
                <a:t>Promotion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302710" y="4399596"/>
              <a:ext cx="2624241" cy="1243722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000" dirty="0" smtClean="0">
                  <a:solidFill>
                    <a:schemeClr val="tx2"/>
                  </a:solidFill>
                </a:rPr>
                <a:t>Sales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302710" y="5795718"/>
              <a:ext cx="2624241" cy="1243722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000" dirty="0" smtClean="0">
                  <a:solidFill>
                    <a:schemeClr val="tx2"/>
                  </a:solidFill>
                </a:rPr>
                <a:t>Operations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292051" y="1018231"/>
            <a:ext cx="2408713" cy="5532852"/>
            <a:chOff x="6292051" y="1018231"/>
            <a:chExt cx="2408713" cy="5532852"/>
          </a:xfrm>
        </p:grpSpPr>
        <p:sp>
          <p:nvSpPr>
            <p:cNvPr id="11" name="Rectangle 10"/>
            <p:cNvSpPr/>
            <p:nvPr/>
          </p:nvSpPr>
          <p:spPr>
            <a:xfrm>
              <a:off x="6292051" y="1018231"/>
              <a:ext cx="2408713" cy="5532852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 anchorCtr="1"/>
            <a:lstStyle/>
            <a:p>
              <a:pPr algn="ctr"/>
              <a:endParaRPr lang="en-US" sz="2000" b="1" i="1" dirty="0">
                <a:solidFill>
                  <a:schemeClr val="tx2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508058" y="1172613"/>
              <a:ext cx="1976699" cy="2525316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000" dirty="0" smtClean="0">
                  <a:solidFill>
                    <a:schemeClr val="tx2"/>
                  </a:solidFill>
                </a:rPr>
                <a:t>Business results</a:t>
              </a:r>
              <a:br>
                <a:rPr lang="en-US" sz="2000" dirty="0" smtClean="0">
                  <a:solidFill>
                    <a:schemeClr val="tx2"/>
                  </a:solidFill>
                </a:rPr>
              </a:br>
              <a:r>
                <a:rPr lang="en-US" sz="2000" dirty="0" smtClean="0">
                  <a:solidFill>
                    <a:schemeClr val="tx2"/>
                  </a:solidFill>
                </a:rPr>
                <a:t>(profit/loss)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508058" y="3844874"/>
              <a:ext cx="1976699" cy="254531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000" dirty="0" smtClean="0">
                  <a:solidFill>
                    <a:schemeClr val="tx2"/>
                  </a:solidFill>
                </a:rPr>
                <a:t>Market position</a:t>
              </a:r>
              <a:br>
                <a:rPr lang="en-US" sz="2000" dirty="0" smtClean="0">
                  <a:solidFill>
                    <a:schemeClr val="tx2"/>
                  </a:solidFill>
                </a:rPr>
              </a:br>
              <a:r>
                <a:rPr lang="en-US" sz="2000" dirty="0" smtClean="0">
                  <a:solidFill>
                    <a:schemeClr val="tx2"/>
                  </a:solidFill>
                </a:rPr>
                <a:t>(share)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39821" y="1018231"/>
            <a:ext cx="2249649" cy="5532852"/>
            <a:chOff x="739821" y="1018231"/>
            <a:chExt cx="2249649" cy="5532852"/>
          </a:xfrm>
        </p:grpSpPr>
        <p:sp>
          <p:nvSpPr>
            <p:cNvPr id="6" name="Rectangle 5"/>
            <p:cNvSpPr/>
            <p:nvPr/>
          </p:nvSpPr>
          <p:spPr>
            <a:xfrm>
              <a:off x="739821" y="1018231"/>
              <a:ext cx="2249649" cy="5532852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 anchorCtr="1"/>
            <a:lstStyle/>
            <a:p>
              <a:pPr algn="ctr"/>
              <a:endParaRPr lang="en-US" sz="2000" b="1" i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76296" y="1172613"/>
              <a:ext cx="1976699" cy="2525316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000" dirty="0" smtClean="0">
                  <a:solidFill>
                    <a:schemeClr val="tx2"/>
                  </a:solidFill>
                </a:rPr>
                <a:t>Business goals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76296" y="3844874"/>
              <a:ext cx="1976699" cy="254531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000" dirty="0" smtClean="0">
                  <a:solidFill>
                    <a:schemeClr val="tx2"/>
                  </a:solidFill>
                </a:rPr>
                <a:t>Market focus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0" y="6650791"/>
            <a:ext cx="24962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dirty="0"/>
              <a:t>Copyright © </a:t>
            </a:r>
            <a:r>
              <a:rPr lang="en-US" sz="900" dirty="0" smtClean="0"/>
              <a:t>2012-2013 </a:t>
            </a:r>
            <a:r>
              <a:rPr lang="en-US" sz="900" dirty="0"/>
              <a:t>Applied Frameworks, </a:t>
            </a:r>
            <a:r>
              <a:rPr lang="en-US" sz="900" dirty="0" smtClean="0"/>
              <a:t>LLC</a:t>
            </a:r>
            <a:endParaRPr lang="en-US" sz="900" dirty="0"/>
          </a:p>
        </p:txBody>
      </p:sp>
      <p:pic>
        <p:nvPicPr>
          <p:cNvPr id="27" name="Picture 26" descr="AFicon 1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77" y="145604"/>
            <a:ext cx="616473" cy="59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17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Theme">
  <a:themeElements>
    <a:clrScheme name="Applied">
      <a:dk1>
        <a:sysClr val="windowText" lastClr="000000"/>
      </a:dk1>
      <a:lt1>
        <a:sysClr val="window" lastClr="FFFFFF"/>
      </a:lt1>
      <a:dk2>
        <a:srgbClr val="1C2E4D"/>
      </a:dk2>
      <a:lt2>
        <a:srgbClr val="DEDED7"/>
      </a:lt2>
      <a:accent1>
        <a:srgbClr val="33538C"/>
      </a:accent1>
      <a:accent2>
        <a:srgbClr val="1860AC"/>
      </a:accent2>
      <a:accent3>
        <a:srgbClr val="AAAAAA"/>
      </a:accent3>
      <a:accent4>
        <a:srgbClr val="8A1F1F"/>
      </a:accent4>
      <a:accent5>
        <a:srgbClr val="5A1705"/>
      </a:accent5>
      <a:accent6>
        <a:srgbClr val="AAA57E"/>
      </a:accent6>
      <a:hlink>
        <a:srgbClr val="8A1F1F"/>
      </a:hlink>
      <a:folHlink>
        <a:srgbClr val="3353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0</TotalTime>
  <Words>23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Product Scorecard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Scorecard</dc:title>
  <dc:creator>Steve Johnson</dc:creator>
  <cp:lastModifiedBy>Steve Johnson</cp:lastModifiedBy>
  <cp:revision>1</cp:revision>
  <dcterms:created xsi:type="dcterms:W3CDTF">2013-10-05T12:56:24Z</dcterms:created>
  <dcterms:modified xsi:type="dcterms:W3CDTF">2013-10-05T12:57:04Z</dcterms:modified>
</cp:coreProperties>
</file>